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2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1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48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1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4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42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94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55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87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69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14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04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420E-CA73-4261-8E84-91066D38EA59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5958-6997-4CE4-A96C-DC809A5516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16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BB9E7B-04D7-4B38-AE41-169EAB31C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13819" r="5786" b="15114"/>
          <a:stretch/>
        </p:blipFill>
        <p:spPr>
          <a:xfrm>
            <a:off x="2809014" y="144000"/>
            <a:ext cx="6573973" cy="1440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E16179-9907-47DA-8B5D-F33F5F46C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1" y="8179673"/>
            <a:ext cx="3986400" cy="79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619720-BC0B-49FA-A351-2A720CDFFAEE}"/>
              </a:ext>
            </a:extLst>
          </p:cNvPr>
          <p:cNvSpPr/>
          <p:nvPr/>
        </p:nvSpPr>
        <p:spPr>
          <a:xfrm>
            <a:off x="1" y="1731889"/>
            <a:ext cx="12192000" cy="608674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3D193-1F83-432F-A864-AEB656494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21145"/>
          <a:stretch/>
        </p:blipFill>
        <p:spPr>
          <a:xfrm>
            <a:off x="1" y="1749279"/>
            <a:ext cx="12191998" cy="6069353"/>
          </a:xfrm>
          <a:prstGeom prst="rect">
            <a:avLst/>
          </a:prstGeom>
        </p:spPr>
      </p:pic>
      <p:sp>
        <p:nvSpPr>
          <p:cNvPr id="6" name="AutoShape 2" descr="TUEV HELLAS">
            <a:extLst>
              <a:ext uri="{FF2B5EF4-FFF2-40B4-BE49-F238E27FC236}">
                <a16:creationId xmlns:a16="http://schemas.microsoft.com/office/drawing/2014/main" id="{F16B4401-A57F-4A64-8B78-3224D8B33E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FEC45-A6D7-425F-9E10-0B35790A5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82" y="7907907"/>
            <a:ext cx="2056157" cy="11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5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kostas dermitzakis</dc:creator>
  <cp:lastModifiedBy>Sotiria Theofanidou</cp:lastModifiedBy>
  <cp:revision>25</cp:revision>
  <dcterms:created xsi:type="dcterms:W3CDTF">2020-04-30T14:57:24Z</dcterms:created>
  <dcterms:modified xsi:type="dcterms:W3CDTF">2021-01-27T09:12:08Z</dcterms:modified>
</cp:coreProperties>
</file>